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3" r:id="rId2"/>
    <p:sldId id="270" r:id="rId3"/>
    <p:sldId id="264" r:id="rId4"/>
    <p:sldId id="256" r:id="rId5"/>
    <p:sldId id="261" r:id="rId6"/>
    <p:sldId id="271" r:id="rId7"/>
    <p:sldId id="265" r:id="rId8"/>
    <p:sldId id="266" r:id="rId9"/>
    <p:sldId id="267" r:id="rId10"/>
    <p:sldId id="269" r:id="rId11"/>
    <p:sldId id="272" r:id="rId1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>
      <p:cViewPr varScale="1">
        <p:scale>
          <a:sx n="73" d="100"/>
          <a:sy n="73" d="100"/>
        </p:scale>
        <p:origin x="13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9688C-C335-49C1-A33F-773193A28970}" type="doc">
      <dgm:prSet loTypeId="urn:microsoft.com/office/officeart/2005/8/layout/cycle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940C97-8435-4722-954B-6E52B17D5F14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صادق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F1220753-D15A-48A1-9B1E-BEA1F2CA03C3}" type="parTrans" cxnId="{CE00CFE3-0992-41AE-9ACC-B5D2BF75A692}">
      <dgm:prSet/>
      <dgm:spPr/>
      <dgm:t>
        <a:bodyPr/>
        <a:lstStyle/>
        <a:p>
          <a:endParaRPr lang="en-US"/>
        </a:p>
      </dgm:t>
    </dgm:pt>
    <dgm:pt modelId="{038D08E7-D23E-49FC-A61A-E34C27BC9988}" type="sibTrans" cxnId="{CE00CFE3-0992-41AE-9ACC-B5D2BF75A692}">
      <dgm:prSet/>
      <dgm:spPr/>
      <dgm:t>
        <a:bodyPr/>
        <a:lstStyle/>
        <a:p>
          <a:endParaRPr lang="en-US"/>
        </a:p>
      </dgm:t>
    </dgm:pt>
    <dgm:pt modelId="{F51FEDA4-1F88-40F6-B8C9-34D6958D0224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مخلص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311108BD-9DE2-456E-8C76-FC7A31632503}" type="parTrans" cxnId="{381300B4-4DF1-43AE-B41C-887A61BBA402}">
      <dgm:prSet/>
      <dgm:spPr/>
      <dgm:t>
        <a:bodyPr/>
        <a:lstStyle/>
        <a:p>
          <a:endParaRPr lang="en-US"/>
        </a:p>
      </dgm:t>
    </dgm:pt>
    <dgm:pt modelId="{FB97CDBF-9FFD-4AF2-8986-6368B2033FD3}" type="sibTrans" cxnId="{381300B4-4DF1-43AE-B41C-887A61BBA402}">
      <dgm:prSet/>
      <dgm:spPr/>
      <dgm:t>
        <a:bodyPr/>
        <a:lstStyle/>
        <a:p>
          <a:endParaRPr lang="en-US"/>
        </a:p>
      </dgm:t>
    </dgm:pt>
    <dgm:pt modelId="{832C2FC0-0F9B-4A2E-A5B2-8AFB977460F3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بشوش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BFF346A6-5E3E-4F15-85F5-91BA36D33B63}" type="parTrans" cxnId="{FDEC46D9-224A-4EE6-A751-51BCEB882BCD}">
      <dgm:prSet/>
      <dgm:spPr/>
      <dgm:t>
        <a:bodyPr/>
        <a:lstStyle/>
        <a:p>
          <a:endParaRPr lang="en-US"/>
        </a:p>
      </dgm:t>
    </dgm:pt>
    <dgm:pt modelId="{32EB508C-6619-4E1E-A3EE-437B813E32CD}" type="sibTrans" cxnId="{FDEC46D9-224A-4EE6-A751-51BCEB882BCD}">
      <dgm:prSet/>
      <dgm:spPr/>
      <dgm:t>
        <a:bodyPr/>
        <a:lstStyle/>
        <a:p>
          <a:endParaRPr lang="en-US"/>
        </a:p>
      </dgm:t>
    </dgm:pt>
    <dgm:pt modelId="{E4EDF619-E3E7-44A9-BDCF-071D065029C1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مقتصد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E4E7F26C-AB26-48DF-B26F-FAF85FFA82F8}" type="parTrans" cxnId="{C9582D9A-E455-4728-94DB-5E2CE4AE4CB8}">
      <dgm:prSet/>
      <dgm:spPr/>
      <dgm:t>
        <a:bodyPr/>
        <a:lstStyle/>
        <a:p>
          <a:endParaRPr lang="en-US"/>
        </a:p>
      </dgm:t>
    </dgm:pt>
    <dgm:pt modelId="{C4D10770-5BE3-46B2-92B6-DA05F6D5D57D}" type="sibTrans" cxnId="{C9582D9A-E455-4728-94DB-5E2CE4AE4CB8}">
      <dgm:prSet/>
      <dgm:spPr/>
      <dgm:t>
        <a:bodyPr/>
        <a:lstStyle/>
        <a:p>
          <a:endParaRPr lang="en-US"/>
        </a:p>
      </dgm:t>
    </dgm:pt>
    <dgm:pt modelId="{BA3E6E9D-23FD-4D9F-8C58-25A29F8EE629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طاهر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67B8C2AF-C723-49AC-9395-698FD9345694}" type="parTrans" cxnId="{D64F024B-1EF3-4F1D-9C31-01108A214575}">
      <dgm:prSet/>
      <dgm:spPr/>
      <dgm:t>
        <a:bodyPr/>
        <a:lstStyle/>
        <a:p>
          <a:endParaRPr lang="en-US"/>
        </a:p>
      </dgm:t>
    </dgm:pt>
    <dgm:pt modelId="{2F057B87-5F20-4E7E-A72E-17907E46474E}" type="sibTrans" cxnId="{D64F024B-1EF3-4F1D-9C31-01108A214575}">
      <dgm:prSet/>
      <dgm:spPr/>
      <dgm:t>
        <a:bodyPr/>
        <a:lstStyle/>
        <a:p>
          <a:endParaRPr lang="en-US"/>
        </a:p>
      </dgm:t>
    </dgm:pt>
    <dgm:pt modelId="{06E36952-89A2-473E-AF16-311D241BA540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نافع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32819F27-E71C-404D-93A3-CF96F9C6B56E}" type="parTrans" cxnId="{341B685E-64BF-408D-B7CC-C29DCD5D081F}">
      <dgm:prSet/>
      <dgm:spPr/>
      <dgm:t>
        <a:bodyPr/>
        <a:lstStyle/>
        <a:p>
          <a:endParaRPr lang="en-US"/>
        </a:p>
      </dgm:t>
    </dgm:pt>
    <dgm:pt modelId="{C52F4CBF-E164-46ED-95DE-3BF582B054C3}" type="sibTrans" cxnId="{341B685E-64BF-408D-B7CC-C29DCD5D081F}">
      <dgm:prSet/>
      <dgm:spPr/>
      <dgm:t>
        <a:bodyPr/>
        <a:lstStyle/>
        <a:p>
          <a:endParaRPr lang="en-US"/>
        </a:p>
      </dgm:t>
    </dgm:pt>
    <dgm:pt modelId="{2185CF68-BC76-4699-8758-3B7A05EF1E9F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ودود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296D600E-A7E4-4A29-B838-F6FA1C21DC89}" type="parTrans" cxnId="{452492A5-53F5-4FEF-815C-8AB8B005D324}">
      <dgm:prSet/>
      <dgm:spPr/>
      <dgm:t>
        <a:bodyPr/>
        <a:lstStyle/>
        <a:p>
          <a:endParaRPr lang="en-US"/>
        </a:p>
      </dgm:t>
    </dgm:pt>
    <dgm:pt modelId="{90E83309-D755-4FC4-AB38-B14EB61681AC}" type="sibTrans" cxnId="{452492A5-53F5-4FEF-815C-8AB8B005D324}">
      <dgm:prSet/>
      <dgm:spPr/>
      <dgm:t>
        <a:bodyPr/>
        <a:lstStyle/>
        <a:p>
          <a:endParaRPr lang="en-US"/>
        </a:p>
      </dgm:t>
    </dgm:pt>
    <dgm:pt modelId="{E66BECB9-2151-4DB3-B8C8-C064ADFBBB5B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مهذب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0BC0311D-E72C-4C47-9531-8C3FBE8493A4}" type="parTrans" cxnId="{19CE1082-7C6B-423C-8814-CD6BFEA434FB}">
      <dgm:prSet/>
      <dgm:spPr/>
      <dgm:t>
        <a:bodyPr/>
        <a:lstStyle/>
        <a:p>
          <a:endParaRPr lang="en-US"/>
        </a:p>
      </dgm:t>
    </dgm:pt>
    <dgm:pt modelId="{9055BCB1-8EC8-4933-9E2C-49D3389684F0}" type="sibTrans" cxnId="{19CE1082-7C6B-423C-8814-CD6BFEA434FB}">
      <dgm:prSet/>
      <dgm:spPr/>
      <dgm:t>
        <a:bodyPr/>
        <a:lstStyle/>
        <a:p>
          <a:endParaRPr lang="en-US"/>
        </a:p>
      </dgm:t>
    </dgm:pt>
    <dgm:pt modelId="{9E8E111B-C02F-4BEE-9AB4-B47A0E49BEF3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رفيق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38FB1BB5-107C-4399-BC75-3A99F1BCD3EF}" type="parTrans" cxnId="{05C92DBB-EF53-4D94-82BA-5B0A8E81981B}">
      <dgm:prSet/>
      <dgm:spPr/>
      <dgm:t>
        <a:bodyPr/>
        <a:lstStyle/>
        <a:p>
          <a:endParaRPr lang="en-US"/>
        </a:p>
      </dgm:t>
    </dgm:pt>
    <dgm:pt modelId="{D03D8AAE-5E47-4521-8501-5770E9453795}" type="sibTrans" cxnId="{05C92DBB-EF53-4D94-82BA-5B0A8E81981B}">
      <dgm:prSet/>
      <dgm:spPr/>
      <dgm:t>
        <a:bodyPr/>
        <a:lstStyle/>
        <a:p>
          <a:endParaRPr lang="en-US"/>
        </a:p>
      </dgm:t>
    </dgm:pt>
    <dgm:pt modelId="{E7E87B10-8137-43CB-95A4-EB7E95C20110}">
      <dgm:prSet phldrT="[טקסט]" custT="1"/>
      <dgm:spPr>
        <a:solidFill>
          <a:srgbClr val="FFFF00"/>
        </a:solidFill>
      </dgm:spPr>
      <dgm:t>
        <a:bodyPr/>
        <a:lstStyle/>
        <a:p>
          <a:r>
            <a:rPr lang="ar-SA" sz="3200" b="1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مطيع</a:t>
          </a:r>
          <a:endParaRPr lang="en-US" sz="3200" b="1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gm:t>
    </dgm:pt>
    <dgm:pt modelId="{AD2B9D28-80AB-4D59-8B48-530140136276}" type="parTrans" cxnId="{E5F4CE8C-9B6D-45DE-B1D8-A1283F3DA4B0}">
      <dgm:prSet/>
      <dgm:spPr/>
      <dgm:t>
        <a:bodyPr/>
        <a:lstStyle/>
        <a:p>
          <a:endParaRPr lang="en-US"/>
        </a:p>
      </dgm:t>
    </dgm:pt>
    <dgm:pt modelId="{D7F99DAF-F671-4343-AD57-65490FD4F062}" type="sibTrans" cxnId="{E5F4CE8C-9B6D-45DE-B1D8-A1283F3DA4B0}">
      <dgm:prSet/>
      <dgm:spPr/>
      <dgm:t>
        <a:bodyPr/>
        <a:lstStyle/>
        <a:p>
          <a:endParaRPr lang="en-US"/>
        </a:p>
      </dgm:t>
    </dgm:pt>
    <dgm:pt modelId="{348C1C2C-C887-4D3D-A751-DFA0C57D4032}" type="pres">
      <dgm:prSet presAssocID="{FFE9688C-C335-49C1-A33F-773193A28970}" presName="cycle" presStyleCnt="0">
        <dgm:presLayoutVars>
          <dgm:dir/>
          <dgm:resizeHandles val="exact"/>
        </dgm:presLayoutVars>
      </dgm:prSet>
      <dgm:spPr/>
    </dgm:pt>
    <dgm:pt modelId="{FB774EBC-A570-487F-82E5-634BDFF5C957}" type="pres">
      <dgm:prSet presAssocID="{AB940C97-8435-4722-954B-6E52B17D5F14}" presName="node" presStyleLbl="node1" presStyleIdx="0" presStyleCnt="10">
        <dgm:presLayoutVars>
          <dgm:bulletEnabled val="1"/>
        </dgm:presLayoutVars>
      </dgm:prSet>
      <dgm:spPr/>
    </dgm:pt>
    <dgm:pt modelId="{5626F79D-01A8-4BD4-96EE-8BE9B6284659}" type="pres">
      <dgm:prSet presAssocID="{AB940C97-8435-4722-954B-6E52B17D5F14}" presName="spNode" presStyleCnt="0"/>
      <dgm:spPr/>
    </dgm:pt>
    <dgm:pt modelId="{9DC50B81-B2CF-4879-B3EA-4838A3D15766}" type="pres">
      <dgm:prSet presAssocID="{038D08E7-D23E-49FC-A61A-E34C27BC9988}" presName="sibTrans" presStyleLbl="sibTrans1D1" presStyleIdx="0" presStyleCnt="10"/>
      <dgm:spPr/>
    </dgm:pt>
    <dgm:pt modelId="{2F3773C2-2697-40A0-9AAB-AC432BC50D25}" type="pres">
      <dgm:prSet presAssocID="{F51FEDA4-1F88-40F6-B8C9-34D6958D0224}" presName="node" presStyleLbl="node1" presStyleIdx="1" presStyleCnt="10">
        <dgm:presLayoutVars>
          <dgm:bulletEnabled val="1"/>
        </dgm:presLayoutVars>
      </dgm:prSet>
      <dgm:spPr/>
    </dgm:pt>
    <dgm:pt modelId="{B2968D9A-3AEB-4BDE-8589-86C9086AD1BA}" type="pres">
      <dgm:prSet presAssocID="{F51FEDA4-1F88-40F6-B8C9-34D6958D0224}" presName="spNode" presStyleCnt="0"/>
      <dgm:spPr/>
    </dgm:pt>
    <dgm:pt modelId="{9D33A0D9-C375-4333-B53A-4E35B55D8F3D}" type="pres">
      <dgm:prSet presAssocID="{FB97CDBF-9FFD-4AF2-8986-6368B2033FD3}" presName="sibTrans" presStyleLbl="sibTrans1D1" presStyleIdx="1" presStyleCnt="10"/>
      <dgm:spPr/>
    </dgm:pt>
    <dgm:pt modelId="{CD6FDD13-08E3-48D6-A85C-A387F9A2EF93}" type="pres">
      <dgm:prSet presAssocID="{06E36952-89A2-473E-AF16-311D241BA540}" presName="node" presStyleLbl="node1" presStyleIdx="2" presStyleCnt="10">
        <dgm:presLayoutVars>
          <dgm:bulletEnabled val="1"/>
        </dgm:presLayoutVars>
      </dgm:prSet>
      <dgm:spPr/>
    </dgm:pt>
    <dgm:pt modelId="{4A0CBF53-E759-4A4F-9539-CCB8466F48A3}" type="pres">
      <dgm:prSet presAssocID="{06E36952-89A2-473E-AF16-311D241BA540}" presName="spNode" presStyleCnt="0"/>
      <dgm:spPr/>
    </dgm:pt>
    <dgm:pt modelId="{C4E1FC04-757E-48D9-979F-CCC8704484E0}" type="pres">
      <dgm:prSet presAssocID="{C52F4CBF-E164-46ED-95DE-3BF582B054C3}" presName="sibTrans" presStyleLbl="sibTrans1D1" presStyleIdx="2" presStyleCnt="10"/>
      <dgm:spPr/>
    </dgm:pt>
    <dgm:pt modelId="{37D0BA41-B469-4D3F-85F3-11D534431E42}" type="pres">
      <dgm:prSet presAssocID="{2185CF68-BC76-4699-8758-3B7A05EF1E9F}" presName="node" presStyleLbl="node1" presStyleIdx="3" presStyleCnt="10">
        <dgm:presLayoutVars>
          <dgm:bulletEnabled val="1"/>
        </dgm:presLayoutVars>
      </dgm:prSet>
      <dgm:spPr/>
    </dgm:pt>
    <dgm:pt modelId="{40FAFB8A-5234-4A0F-8BFF-85EFF34E0705}" type="pres">
      <dgm:prSet presAssocID="{2185CF68-BC76-4699-8758-3B7A05EF1E9F}" presName="spNode" presStyleCnt="0"/>
      <dgm:spPr/>
    </dgm:pt>
    <dgm:pt modelId="{FB72EF59-E940-4DD5-B41E-2F0E9D8BBCDC}" type="pres">
      <dgm:prSet presAssocID="{90E83309-D755-4FC4-AB38-B14EB61681AC}" presName="sibTrans" presStyleLbl="sibTrans1D1" presStyleIdx="3" presStyleCnt="10"/>
      <dgm:spPr/>
    </dgm:pt>
    <dgm:pt modelId="{207113E7-24C4-42C9-8356-E919D1ED377F}" type="pres">
      <dgm:prSet presAssocID="{E66BECB9-2151-4DB3-B8C8-C064ADFBBB5B}" presName="node" presStyleLbl="node1" presStyleIdx="4" presStyleCnt="10">
        <dgm:presLayoutVars>
          <dgm:bulletEnabled val="1"/>
        </dgm:presLayoutVars>
      </dgm:prSet>
      <dgm:spPr/>
    </dgm:pt>
    <dgm:pt modelId="{2B2E6D4B-2BF5-4513-9811-2C92F00C1566}" type="pres">
      <dgm:prSet presAssocID="{E66BECB9-2151-4DB3-B8C8-C064ADFBBB5B}" presName="spNode" presStyleCnt="0"/>
      <dgm:spPr/>
    </dgm:pt>
    <dgm:pt modelId="{13F20EC4-DE5A-4755-AAEB-4EA25FDFC6DD}" type="pres">
      <dgm:prSet presAssocID="{9055BCB1-8EC8-4933-9E2C-49D3389684F0}" presName="sibTrans" presStyleLbl="sibTrans1D1" presStyleIdx="4" presStyleCnt="10"/>
      <dgm:spPr/>
    </dgm:pt>
    <dgm:pt modelId="{5AAFBAAA-8BF1-497D-A240-676C3FFD7D7D}" type="pres">
      <dgm:prSet presAssocID="{9E8E111B-C02F-4BEE-9AB4-B47A0E49BEF3}" presName="node" presStyleLbl="node1" presStyleIdx="5" presStyleCnt="10">
        <dgm:presLayoutVars>
          <dgm:bulletEnabled val="1"/>
        </dgm:presLayoutVars>
      </dgm:prSet>
      <dgm:spPr/>
    </dgm:pt>
    <dgm:pt modelId="{543A1056-8654-443B-A386-B1623DAD43EC}" type="pres">
      <dgm:prSet presAssocID="{9E8E111B-C02F-4BEE-9AB4-B47A0E49BEF3}" presName="spNode" presStyleCnt="0"/>
      <dgm:spPr/>
    </dgm:pt>
    <dgm:pt modelId="{31A9C607-8078-4EA7-8692-BB72C6DECCA4}" type="pres">
      <dgm:prSet presAssocID="{D03D8AAE-5E47-4521-8501-5770E9453795}" presName="sibTrans" presStyleLbl="sibTrans1D1" presStyleIdx="5" presStyleCnt="10"/>
      <dgm:spPr/>
    </dgm:pt>
    <dgm:pt modelId="{B77B556A-2084-422A-8B08-B464F5F9B66C}" type="pres">
      <dgm:prSet presAssocID="{E7E87B10-8137-43CB-95A4-EB7E95C20110}" presName="node" presStyleLbl="node1" presStyleIdx="6" presStyleCnt="10">
        <dgm:presLayoutVars>
          <dgm:bulletEnabled val="1"/>
        </dgm:presLayoutVars>
      </dgm:prSet>
      <dgm:spPr/>
    </dgm:pt>
    <dgm:pt modelId="{AD0DDBE1-1844-4193-A448-5A3D743849F3}" type="pres">
      <dgm:prSet presAssocID="{E7E87B10-8137-43CB-95A4-EB7E95C20110}" presName="spNode" presStyleCnt="0"/>
      <dgm:spPr/>
    </dgm:pt>
    <dgm:pt modelId="{02A7A496-3625-499A-8DA3-E3C9D31B0554}" type="pres">
      <dgm:prSet presAssocID="{D7F99DAF-F671-4343-AD57-65490FD4F062}" presName="sibTrans" presStyleLbl="sibTrans1D1" presStyleIdx="6" presStyleCnt="10"/>
      <dgm:spPr/>
    </dgm:pt>
    <dgm:pt modelId="{B0582885-A3C3-4187-AB62-F8448ED782A1}" type="pres">
      <dgm:prSet presAssocID="{832C2FC0-0F9B-4A2E-A5B2-8AFB977460F3}" presName="node" presStyleLbl="node1" presStyleIdx="7" presStyleCnt="10">
        <dgm:presLayoutVars>
          <dgm:bulletEnabled val="1"/>
        </dgm:presLayoutVars>
      </dgm:prSet>
      <dgm:spPr/>
    </dgm:pt>
    <dgm:pt modelId="{9E0E2970-AF40-4C73-BFF6-844491BD4F1F}" type="pres">
      <dgm:prSet presAssocID="{832C2FC0-0F9B-4A2E-A5B2-8AFB977460F3}" presName="spNode" presStyleCnt="0"/>
      <dgm:spPr/>
    </dgm:pt>
    <dgm:pt modelId="{DFA856BA-D880-45A5-9C10-1D24C90FE769}" type="pres">
      <dgm:prSet presAssocID="{32EB508C-6619-4E1E-A3EE-437B813E32CD}" presName="sibTrans" presStyleLbl="sibTrans1D1" presStyleIdx="7" presStyleCnt="10"/>
      <dgm:spPr/>
    </dgm:pt>
    <dgm:pt modelId="{DFAF0195-F18B-4414-A21C-86BB6009807C}" type="pres">
      <dgm:prSet presAssocID="{E4EDF619-E3E7-44A9-BDCF-071D065029C1}" presName="node" presStyleLbl="node1" presStyleIdx="8" presStyleCnt="10">
        <dgm:presLayoutVars>
          <dgm:bulletEnabled val="1"/>
        </dgm:presLayoutVars>
      </dgm:prSet>
      <dgm:spPr/>
    </dgm:pt>
    <dgm:pt modelId="{F11AB85E-918F-4623-BA5B-34B00B11F442}" type="pres">
      <dgm:prSet presAssocID="{E4EDF619-E3E7-44A9-BDCF-071D065029C1}" presName="spNode" presStyleCnt="0"/>
      <dgm:spPr/>
    </dgm:pt>
    <dgm:pt modelId="{117E88C7-FF0A-47DB-A843-9ECE5B048088}" type="pres">
      <dgm:prSet presAssocID="{C4D10770-5BE3-46B2-92B6-DA05F6D5D57D}" presName="sibTrans" presStyleLbl="sibTrans1D1" presStyleIdx="8" presStyleCnt="10"/>
      <dgm:spPr/>
    </dgm:pt>
    <dgm:pt modelId="{30985B0F-872D-41BD-8D36-7316846C088F}" type="pres">
      <dgm:prSet presAssocID="{BA3E6E9D-23FD-4D9F-8C58-25A29F8EE629}" presName="node" presStyleLbl="node1" presStyleIdx="9" presStyleCnt="10">
        <dgm:presLayoutVars>
          <dgm:bulletEnabled val="1"/>
        </dgm:presLayoutVars>
      </dgm:prSet>
      <dgm:spPr/>
    </dgm:pt>
    <dgm:pt modelId="{7B5DEE77-B888-4848-A4D0-62D5A02CF581}" type="pres">
      <dgm:prSet presAssocID="{BA3E6E9D-23FD-4D9F-8C58-25A29F8EE629}" presName="spNode" presStyleCnt="0"/>
      <dgm:spPr/>
    </dgm:pt>
    <dgm:pt modelId="{BAF29611-D49B-4AEA-8E86-A1E6544A5664}" type="pres">
      <dgm:prSet presAssocID="{2F057B87-5F20-4E7E-A72E-17907E46474E}" presName="sibTrans" presStyleLbl="sibTrans1D1" presStyleIdx="9" presStyleCnt="10"/>
      <dgm:spPr/>
    </dgm:pt>
  </dgm:ptLst>
  <dgm:cxnLst>
    <dgm:cxn modelId="{62304C00-3DA4-4F1B-94BB-D03116F2F446}" type="presOf" srcId="{2F057B87-5F20-4E7E-A72E-17907E46474E}" destId="{BAF29611-D49B-4AEA-8E86-A1E6544A5664}" srcOrd="0" destOrd="0" presId="urn:microsoft.com/office/officeart/2005/8/layout/cycle6"/>
    <dgm:cxn modelId="{9C0E6F12-A5DF-4B3C-9992-E00FDA125977}" type="presOf" srcId="{9E8E111B-C02F-4BEE-9AB4-B47A0E49BEF3}" destId="{5AAFBAAA-8BF1-497D-A240-676C3FFD7D7D}" srcOrd="0" destOrd="0" presId="urn:microsoft.com/office/officeart/2005/8/layout/cycle6"/>
    <dgm:cxn modelId="{E5672E15-9514-4B29-84A2-D960190E75BA}" type="presOf" srcId="{E66BECB9-2151-4DB3-B8C8-C064ADFBBB5B}" destId="{207113E7-24C4-42C9-8356-E919D1ED377F}" srcOrd="0" destOrd="0" presId="urn:microsoft.com/office/officeart/2005/8/layout/cycle6"/>
    <dgm:cxn modelId="{2E194E2B-A4CD-478A-8D62-39A7DC770D5D}" type="presOf" srcId="{C52F4CBF-E164-46ED-95DE-3BF582B054C3}" destId="{C4E1FC04-757E-48D9-979F-CCC8704484E0}" srcOrd="0" destOrd="0" presId="urn:microsoft.com/office/officeart/2005/8/layout/cycle6"/>
    <dgm:cxn modelId="{4B12D52D-CF1F-4F61-A216-3765004D44DB}" type="presOf" srcId="{832C2FC0-0F9B-4A2E-A5B2-8AFB977460F3}" destId="{B0582885-A3C3-4187-AB62-F8448ED782A1}" srcOrd="0" destOrd="0" presId="urn:microsoft.com/office/officeart/2005/8/layout/cycle6"/>
    <dgm:cxn modelId="{E6065633-67D9-43A7-A376-186FE0D7C44F}" type="presOf" srcId="{06E36952-89A2-473E-AF16-311D241BA540}" destId="{CD6FDD13-08E3-48D6-A85C-A387F9A2EF93}" srcOrd="0" destOrd="0" presId="urn:microsoft.com/office/officeart/2005/8/layout/cycle6"/>
    <dgm:cxn modelId="{341B685E-64BF-408D-B7CC-C29DCD5D081F}" srcId="{FFE9688C-C335-49C1-A33F-773193A28970}" destId="{06E36952-89A2-473E-AF16-311D241BA540}" srcOrd="2" destOrd="0" parTransId="{32819F27-E71C-404D-93A3-CF96F9C6B56E}" sibTransId="{C52F4CBF-E164-46ED-95DE-3BF582B054C3}"/>
    <dgm:cxn modelId="{00399A62-942B-45F9-ADF7-DD90A2DDBEC5}" type="presOf" srcId="{E7E87B10-8137-43CB-95A4-EB7E95C20110}" destId="{B77B556A-2084-422A-8B08-B464F5F9B66C}" srcOrd="0" destOrd="0" presId="urn:microsoft.com/office/officeart/2005/8/layout/cycle6"/>
    <dgm:cxn modelId="{9BE9124A-096A-4CC5-AB71-C85FED1C924A}" type="presOf" srcId="{FB97CDBF-9FFD-4AF2-8986-6368B2033FD3}" destId="{9D33A0D9-C375-4333-B53A-4E35B55D8F3D}" srcOrd="0" destOrd="0" presId="urn:microsoft.com/office/officeart/2005/8/layout/cycle6"/>
    <dgm:cxn modelId="{D64F024B-1EF3-4F1D-9C31-01108A214575}" srcId="{FFE9688C-C335-49C1-A33F-773193A28970}" destId="{BA3E6E9D-23FD-4D9F-8C58-25A29F8EE629}" srcOrd="9" destOrd="0" parTransId="{67B8C2AF-C723-49AC-9395-698FD9345694}" sibTransId="{2F057B87-5F20-4E7E-A72E-17907E46474E}"/>
    <dgm:cxn modelId="{5BD87D4C-5CE5-482D-9166-B87708BEAAEE}" type="presOf" srcId="{D7F99DAF-F671-4343-AD57-65490FD4F062}" destId="{02A7A496-3625-499A-8DA3-E3C9D31B0554}" srcOrd="0" destOrd="0" presId="urn:microsoft.com/office/officeart/2005/8/layout/cycle6"/>
    <dgm:cxn modelId="{340EE06C-2E3D-4BD9-A0DE-84B294A9E085}" type="presOf" srcId="{32EB508C-6619-4E1E-A3EE-437B813E32CD}" destId="{DFA856BA-D880-45A5-9C10-1D24C90FE769}" srcOrd="0" destOrd="0" presId="urn:microsoft.com/office/officeart/2005/8/layout/cycle6"/>
    <dgm:cxn modelId="{70A66870-657F-455F-98D2-7A850774E553}" type="presOf" srcId="{038D08E7-D23E-49FC-A61A-E34C27BC9988}" destId="{9DC50B81-B2CF-4879-B3EA-4838A3D15766}" srcOrd="0" destOrd="0" presId="urn:microsoft.com/office/officeart/2005/8/layout/cycle6"/>
    <dgm:cxn modelId="{19CE1082-7C6B-423C-8814-CD6BFEA434FB}" srcId="{FFE9688C-C335-49C1-A33F-773193A28970}" destId="{E66BECB9-2151-4DB3-B8C8-C064ADFBBB5B}" srcOrd="4" destOrd="0" parTransId="{0BC0311D-E72C-4C47-9531-8C3FBE8493A4}" sibTransId="{9055BCB1-8EC8-4933-9E2C-49D3389684F0}"/>
    <dgm:cxn modelId="{E5F4CE8C-9B6D-45DE-B1D8-A1283F3DA4B0}" srcId="{FFE9688C-C335-49C1-A33F-773193A28970}" destId="{E7E87B10-8137-43CB-95A4-EB7E95C20110}" srcOrd="6" destOrd="0" parTransId="{AD2B9D28-80AB-4D59-8B48-530140136276}" sibTransId="{D7F99DAF-F671-4343-AD57-65490FD4F062}"/>
    <dgm:cxn modelId="{B5F9AF92-A4B1-46F0-B367-6C461E01A053}" type="presOf" srcId="{BA3E6E9D-23FD-4D9F-8C58-25A29F8EE629}" destId="{30985B0F-872D-41BD-8D36-7316846C088F}" srcOrd="0" destOrd="0" presId="urn:microsoft.com/office/officeart/2005/8/layout/cycle6"/>
    <dgm:cxn modelId="{C9582D9A-E455-4728-94DB-5E2CE4AE4CB8}" srcId="{FFE9688C-C335-49C1-A33F-773193A28970}" destId="{E4EDF619-E3E7-44A9-BDCF-071D065029C1}" srcOrd="8" destOrd="0" parTransId="{E4E7F26C-AB26-48DF-B26F-FAF85FFA82F8}" sibTransId="{C4D10770-5BE3-46B2-92B6-DA05F6D5D57D}"/>
    <dgm:cxn modelId="{452492A5-53F5-4FEF-815C-8AB8B005D324}" srcId="{FFE9688C-C335-49C1-A33F-773193A28970}" destId="{2185CF68-BC76-4699-8758-3B7A05EF1E9F}" srcOrd="3" destOrd="0" parTransId="{296D600E-A7E4-4A29-B838-F6FA1C21DC89}" sibTransId="{90E83309-D755-4FC4-AB38-B14EB61681AC}"/>
    <dgm:cxn modelId="{381300B4-4DF1-43AE-B41C-887A61BBA402}" srcId="{FFE9688C-C335-49C1-A33F-773193A28970}" destId="{F51FEDA4-1F88-40F6-B8C9-34D6958D0224}" srcOrd="1" destOrd="0" parTransId="{311108BD-9DE2-456E-8C76-FC7A31632503}" sibTransId="{FB97CDBF-9FFD-4AF2-8986-6368B2033FD3}"/>
    <dgm:cxn modelId="{EDDD1AB7-78E9-46C1-B9D3-CE1E9F0820ED}" type="presOf" srcId="{E4EDF619-E3E7-44A9-BDCF-071D065029C1}" destId="{DFAF0195-F18B-4414-A21C-86BB6009807C}" srcOrd="0" destOrd="0" presId="urn:microsoft.com/office/officeart/2005/8/layout/cycle6"/>
    <dgm:cxn modelId="{05C92DBB-EF53-4D94-82BA-5B0A8E81981B}" srcId="{FFE9688C-C335-49C1-A33F-773193A28970}" destId="{9E8E111B-C02F-4BEE-9AB4-B47A0E49BEF3}" srcOrd="5" destOrd="0" parTransId="{38FB1BB5-107C-4399-BC75-3A99F1BCD3EF}" sibTransId="{D03D8AAE-5E47-4521-8501-5770E9453795}"/>
    <dgm:cxn modelId="{2FA48ED7-4707-4494-8A34-FDDD39227823}" type="presOf" srcId="{9055BCB1-8EC8-4933-9E2C-49D3389684F0}" destId="{13F20EC4-DE5A-4755-AAEB-4EA25FDFC6DD}" srcOrd="0" destOrd="0" presId="urn:microsoft.com/office/officeart/2005/8/layout/cycle6"/>
    <dgm:cxn modelId="{5BDE27D8-2AC1-479C-AE67-53D8338A04C3}" type="presOf" srcId="{90E83309-D755-4FC4-AB38-B14EB61681AC}" destId="{FB72EF59-E940-4DD5-B41E-2F0E9D8BBCDC}" srcOrd="0" destOrd="0" presId="urn:microsoft.com/office/officeart/2005/8/layout/cycle6"/>
    <dgm:cxn modelId="{FDEC46D9-224A-4EE6-A751-51BCEB882BCD}" srcId="{FFE9688C-C335-49C1-A33F-773193A28970}" destId="{832C2FC0-0F9B-4A2E-A5B2-8AFB977460F3}" srcOrd="7" destOrd="0" parTransId="{BFF346A6-5E3E-4F15-85F5-91BA36D33B63}" sibTransId="{32EB508C-6619-4E1E-A3EE-437B813E32CD}"/>
    <dgm:cxn modelId="{190F34DA-79B0-4FC0-92CE-288DA3A278D1}" type="presOf" srcId="{AB940C97-8435-4722-954B-6E52B17D5F14}" destId="{FB774EBC-A570-487F-82E5-634BDFF5C957}" srcOrd="0" destOrd="0" presId="urn:microsoft.com/office/officeart/2005/8/layout/cycle6"/>
    <dgm:cxn modelId="{CE00CFE3-0992-41AE-9ACC-B5D2BF75A692}" srcId="{FFE9688C-C335-49C1-A33F-773193A28970}" destId="{AB940C97-8435-4722-954B-6E52B17D5F14}" srcOrd="0" destOrd="0" parTransId="{F1220753-D15A-48A1-9B1E-BEA1F2CA03C3}" sibTransId="{038D08E7-D23E-49FC-A61A-E34C27BC9988}"/>
    <dgm:cxn modelId="{664901E6-F022-43E6-BB8E-8C96D59043BF}" type="presOf" srcId="{FFE9688C-C335-49C1-A33F-773193A28970}" destId="{348C1C2C-C887-4D3D-A751-DFA0C57D4032}" srcOrd="0" destOrd="0" presId="urn:microsoft.com/office/officeart/2005/8/layout/cycle6"/>
    <dgm:cxn modelId="{261195EB-57C3-404A-BB31-30B89B6DD6AF}" type="presOf" srcId="{2185CF68-BC76-4699-8758-3B7A05EF1E9F}" destId="{37D0BA41-B469-4D3F-85F3-11D534431E42}" srcOrd="0" destOrd="0" presId="urn:microsoft.com/office/officeart/2005/8/layout/cycle6"/>
    <dgm:cxn modelId="{20233EF0-B567-48B8-B1EB-5232AFF903AD}" type="presOf" srcId="{C4D10770-5BE3-46B2-92B6-DA05F6D5D57D}" destId="{117E88C7-FF0A-47DB-A843-9ECE5B048088}" srcOrd="0" destOrd="0" presId="urn:microsoft.com/office/officeart/2005/8/layout/cycle6"/>
    <dgm:cxn modelId="{BE66B3F9-7648-4D9D-A3BF-01A8ECFF43ED}" type="presOf" srcId="{F51FEDA4-1F88-40F6-B8C9-34D6958D0224}" destId="{2F3773C2-2697-40A0-9AAB-AC432BC50D25}" srcOrd="0" destOrd="0" presId="urn:microsoft.com/office/officeart/2005/8/layout/cycle6"/>
    <dgm:cxn modelId="{2F3530FA-1E42-4D51-B42D-2B18302947C1}" type="presOf" srcId="{D03D8AAE-5E47-4521-8501-5770E9453795}" destId="{31A9C607-8078-4EA7-8692-BB72C6DECCA4}" srcOrd="0" destOrd="0" presId="urn:microsoft.com/office/officeart/2005/8/layout/cycle6"/>
    <dgm:cxn modelId="{F9342D2A-A7B7-401A-A6CD-095FA3ED070B}" type="presParOf" srcId="{348C1C2C-C887-4D3D-A751-DFA0C57D4032}" destId="{FB774EBC-A570-487F-82E5-634BDFF5C957}" srcOrd="0" destOrd="0" presId="urn:microsoft.com/office/officeart/2005/8/layout/cycle6"/>
    <dgm:cxn modelId="{D58B19C3-62A8-4E56-A8B4-AD2479955AB3}" type="presParOf" srcId="{348C1C2C-C887-4D3D-A751-DFA0C57D4032}" destId="{5626F79D-01A8-4BD4-96EE-8BE9B6284659}" srcOrd="1" destOrd="0" presId="urn:microsoft.com/office/officeart/2005/8/layout/cycle6"/>
    <dgm:cxn modelId="{0D43C4E9-9F01-48F9-9556-9D2C0965A04A}" type="presParOf" srcId="{348C1C2C-C887-4D3D-A751-DFA0C57D4032}" destId="{9DC50B81-B2CF-4879-B3EA-4838A3D15766}" srcOrd="2" destOrd="0" presId="urn:microsoft.com/office/officeart/2005/8/layout/cycle6"/>
    <dgm:cxn modelId="{CF296CFA-8924-4C68-ABC7-FBDF07486ADA}" type="presParOf" srcId="{348C1C2C-C887-4D3D-A751-DFA0C57D4032}" destId="{2F3773C2-2697-40A0-9AAB-AC432BC50D25}" srcOrd="3" destOrd="0" presId="urn:microsoft.com/office/officeart/2005/8/layout/cycle6"/>
    <dgm:cxn modelId="{BB9363D2-17B2-4D87-A8F4-7481E8630D94}" type="presParOf" srcId="{348C1C2C-C887-4D3D-A751-DFA0C57D4032}" destId="{B2968D9A-3AEB-4BDE-8589-86C9086AD1BA}" srcOrd="4" destOrd="0" presId="urn:microsoft.com/office/officeart/2005/8/layout/cycle6"/>
    <dgm:cxn modelId="{4E9F90EA-1FC7-4451-BFE4-8B4E3F6791BF}" type="presParOf" srcId="{348C1C2C-C887-4D3D-A751-DFA0C57D4032}" destId="{9D33A0D9-C375-4333-B53A-4E35B55D8F3D}" srcOrd="5" destOrd="0" presId="urn:microsoft.com/office/officeart/2005/8/layout/cycle6"/>
    <dgm:cxn modelId="{E735C903-DA64-4C2B-BEC6-DE791424CFFF}" type="presParOf" srcId="{348C1C2C-C887-4D3D-A751-DFA0C57D4032}" destId="{CD6FDD13-08E3-48D6-A85C-A387F9A2EF93}" srcOrd="6" destOrd="0" presId="urn:microsoft.com/office/officeart/2005/8/layout/cycle6"/>
    <dgm:cxn modelId="{29D3878B-A1D2-4940-B5D4-FD67CE4E507F}" type="presParOf" srcId="{348C1C2C-C887-4D3D-A751-DFA0C57D4032}" destId="{4A0CBF53-E759-4A4F-9539-CCB8466F48A3}" srcOrd="7" destOrd="0" presId="urn:microsoft.com/office/officeart/2005/8/layout/cycle6"/>
    <dgm:cxn modelId="{E02DDE5B-B198-4237-B3A2-335D1E57FEA8}" type="presParOf" srcId="{348C1C2C-C887-4D3D-A751-DFA0C57D4032}" destId="{C4E1FC04-757E-48D9-979F-CCC8704484E0}" srcOrd="8" destOrd="0" presId="urn:microsoft.com/office/officeart/2005/8/layout/cycle6"/>
    <dgm:cxn modelId="{91F71509-1155-459F-85AE-9EDC3CA04BA0}" type="presParOf" srcId="{348C1C2C-C887-4D3D-A751-DFA0C57D4032}" destId="{37D0BA41-B469-4D3F-85F3-11D534431E42}" srcOrd="9" destOrd="0" presId="urn:microsoft.com/office/officeart/2005/8/layout/cycle6"/>
    <dgm:cxn modelId="{04D2BC6A-3881-460D-BE78-D57E4B621A5D}" type="presParOf" srcId="{348C1C2C-C887-4D3D-A751-DFA0C57D4032}" destId="{40FAFB8A-5234-4A0F-8BFF-85EFF34E0705}" srcOrd="10" destOrd="0" presId="urn:microsoft.com/office/officeart/2005/8/layout/cycle6"/>
    <dgm:cxn modelId="{7854900F-E473-48D2-BD39-D034CFB46969}" type="presParOf" srcId="{348C1C2C-C887-4D3D-A751-DFA0C57D4032}" destId="{FB72EF59-E940-4DD5-B41E-2F0E9D8BBCDC}" srcOrd="11" destOrd="0" presId="urn:microsoft.com/office/officeart/2005/8/layout/cycle6"/>
    <dgm:cxn modelId="{4925D915-5530-4784-BBA1-A64811989061}" type="presParOf" srcId="{348C1C2C-C887-4D3D-A751-DFA0C57D4032}" destId="{207113E7-24C4-42C9-8356-E919D1ED377F}" srcOrd="12" destOrd="0" presId="urn:microsoft.com/office/officeart/2005/8/layout/cycle6"/>
    <dgm:cxn modelId="{A12D11A3-1F8B-4AEA-8470-4A30783C13BB}" type="presParOf" srcId="{348C1C2C-C887-4D3D-A751-DFA0C57D4032}" destId="{2B2E6D4B-2BF5-4513-9811-2C92F00C1566}" srcOrd="13" destOrd="0" presId="urn:microsoft.com/office/officeart/2005/8/layout/cycle6"/>
    <dgm:cxn modelId="{683A77E8-4CF8-4C14-BE2F-6E923CC47214}" type="presParOf" srcId="{348C1C2C-C887-4D3D-A751-DFA0C57D4032}" destId="{13F20EC4-DE5A-4755-AAEB-4EA25FDFC6DD}" srcOrd="14" destOrd="0" presId="urn:microsoft.com/office/officeart/2005/8/layout/cycle6"/>
    <dgm:cxn modelId="{EB221896-75DD-4146-87D0-DC13785F508E}" type="presParOf" srcId="{348C1C2C-C887-4D3D-A751-DFA0C57D4032}" destId="{5AAFBAAA-8BF1-497D-A240-676C3FFD7D7D}" srcOrd="15" destOrd="0" presId="urn:microsoft.com/office/officeart/2005/8/layout/cycle6"/>
    <dgm:cxn modelId="{7EA46E94-765D-442B-B7BE-590299A08B02}" type="presParOf" srcId="{348C1C2C-C887-4D3D-A751-DFA0C57D4032}" destId="{543A1056-8654-443B-A386-B1623DAD43EC}" srcOrd="16" destOrd="0" presId="urn:microsoft.com/office/officeart/2005/8/layout/cycle6"/>
    <dgm:cxn modelId="{05C0DBE7-822A-437A-9D32-B8C5434222C7}" type="presParOf" srcId="{348C1C2C-C887-4D3D-A751-DFA0C57D4032}" destId="{31A9C607-8078-4EA7-8692-BB72C6DECCA4}" srcOrd="17" destOrd="0" presId="urn:microsoft.com/office/officeart/2005/8/layout/cycle6"/>
    <dgm:cxn modelId="{75DABB0A-C4C7-4488-A4B7-78AA2F21A1D6}" type="presParOf" srcId="{348C1C2C-C887-4D3D-A751-DFA0C57D4032}" destId="{B77B556A-2084-422A-8B08-B464F5F9B66C}" srcOrd="18" destOrd="0" presId="urn:microsoft.com/office/officeart/2005/8/layout/cycle6"/>
    <dgm:cxn modelId="{7D9DCB03-58E2-4EFF-88C8-76CA59E6CA35}" type="presParOf" srcId="{348C1C2C-C887-4D3D-A751-DFA0C57D4032}" destId="{AD0DDBE1-1844-4193-A448-5A3D743849F3}" srcOrd="19" destOrd="0" presId="urn:microsoft.com/office/officeart/2005/8/layout/cycle6"/>
    <dgm:cxn modelId="{E9BB3C19-7A74-4B40-B536-395EC9425426}" type="presParOf" srcId="{348C1C2C-C887-4D3D-A751-DFA0C57D4032}" destId="{02A7A496-3625-499A-8DA3-E3C9D31B0554}" srcOrd="20" destOrd="0" presId="urn:microsoft.com/office/officeart/2005/8/layout/cycle6"/>
    <dgm:cxn modelId="{F5307BD4-1A59-4C74-98A8-5306A9021EFC}" type="presParOf" srcId="{348C1C2C-C887-4D3D-A751-DFA0C57D4032}" destId="{B0582885-A3C3-4187-AB62-F8448ED782A1}" srcOrd="21" destOrd="0" presId="urn:microsoft.com/office/officeart/2005/8/layout/cycle6"/>
    <dgm:cxn modelId="{8EFC0F63-B24C-49D6-A286-8C106E082F9E}" type="presParOf" srcId="{348C1C2C-C887-4D3D-A751-DFA0C57D4032}" destId="{9E0E2970-AF40-4C73-BFF6-844491BD4F1F}" srcOrd="22" destOrd="0" presId="urn:microsoft.com/office/officeart/2005/8/layout/cycle6"/>
    <dgm:cxn modelId="{872D97DD-BB1A-4C1B-B010-64B689407561}" type="presParOf" srcId="{348C1C2C-C887-4D3D-A751-DFA0C57D4032}" destId="{DFA856BA-D880-45A5-9C10-1D24C90FE769}" srcOrd="23" destOrd="0" presId="urn:microsoft.com/office/officeart/2005/8/layout/cycle6"/>
    <dgm:cxn modelId="{6E2C4F20-DF2B-46AB-A258-31CCAB278D94}" type="presParOf" srcId="{348C1C2C-C887-4D3D-A751-DFA0C57D4032}" destId="{DFAF0195-F18B-4414-A21C-86BB6009807C}" srcOrd="24" destOrd="0" presId="urn:microsoft.com/office/officeart/2005/8/layout/cycle6"/>
    <dgm:cxn modelId="{A48D9D2B-D890-4FA4-BC9D-552722B23C29}" type="presParOf" srcId="{348C1C2C-C887-4D3D-A751-DFA0C57D4032}" destId="{F11AB85E-918F-4623-BA5B-34B00B11F442}" srcOrd="25" destOrd="0" presId="urn:microsoft.com/office/officeart/2005/8/layout/cycle6"/>
    <dgm:cxn modelId="{B10C0968-9167-4A34-BF3B-A588B098E34E}" type="presParOf" srcId="{348C1C2C-C887-4D3D-A751-DFA0C57D4032}" destId="{117E88C7-FF0A-47DB-A843-9ECE5B048088}" srcOrd="26" destOrd="0" presId="urn:microsoft.com/office/officeart/2005/8/layout/cycle6"/>
    <dgm:cxn modelId="{B9D6A23A-E446-4D96-992B-0F25B8D18ECF}" type="presParOf" srcId="{348C1C2C-C887-4D3D-A751-DFA0C57D4032}" destId="{30985B0F-872D-41BD-8D36-7316846C088F}" srcOrd="27" destOrd="0" presId="urn:microsoft.com/office/officeart/2005/8/layout/cycle6"/>
    <dgm:cxn modelId="{EAFC5D81-E345-4714-89E6-9C90837C63FA}" type="presParOf" srcId="{348C1C2C-C887-4D3D-A751-DFA0C57D4032}" destId="{7B5DEE77-B888-4848-A4D0-62D5A02CF581}" srcOrd="28" destOrd="0" presId="urn:microsoft.com/office/officeart/2005/8/layout/cycle6"/>
    <dgm:cxn modelId="{C119F8EE-594E-46BD-920F-62280D541D77}" type="presParOf" srcId="{348C1C2C-C887-4D3D-A751-DFA0C57D4032}" destId="{BAF29611-D49B-4AEA-8E86-A1E6544A5664}" srcOrd="29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74EBC-A570-487F-82E5-634BDFF5C957}">
      <dsp:nvSpPr>
        <dsp:cNvPr id="0" name=""/>
        <dsp:cNvSpPr/>
      </dsp:nvSpPr>
      <dsp:spPr>
        <a:xfrm>
          <a:off x="4031363" y="1503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صادق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4063254" y="33394"/>
        <a:ext cx="941291" cy="589515"/>
      </dsp:txXfrm>
    </dsp:sp>
    <dsp:sp modelId="{9DC50B81-B2CF-4879-B3EA-4838A3D15766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3228490" y="47984"/>
              </a:moveTo>
              <a:arcTo wR="2719848" hR="2719848" stAng="16846706" swAng="7714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773C2-2697-40A0-9AAB-AC432BC50D25}">
      <dsp:nvSpPr>
        <dsp:cNvPr id="0" name=""/>
        <dsp:cNvSpPr/>
      </dsp:nvSpPr>
      <dsp:spPr>
        <a:xfrm>
          <a:off x="5630049" y="520947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مخلص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5661940" y="552838"/>
        <a:ext cx="941291" cy="589515"/>
      </dsp:txXfrm>
    </dsp:sp>
    <dsp:sp modelId="{9D33A0D9-C375-4333-B53A-4E35B55D8F3D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4697194" y="852316"/>
              </a:moveTo>
              <a:arcTo wR="2719848" hR="2719848" stAng="18998160" swAng="10663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FDD13-08E3-48D6-A85C-A387F9A2EF93}">
      <dsp:nvSpPr>
        <dsp:cNvPr id="0" name=""/>
        <dsp:cNvSpPr/>
      </dsp:nvSpPr>
      <dsp:spPr>
        <a:xfrm>
          <a:off x="6618092" y="1880871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نافع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6649983" y="1912762"/>
        <a:ext cx="941291" cy="589515"/>
      </dsp:txXfrm>
    </dsp:sp>
    <dsp:sp modelId="{C4E1FC04-757E-48D9-979F-CCC8704484E0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5392641" y="2216112"/>
              </a:moveTo>
              <a:arcTo wR="2719848" hR="2719848" stAng="20959608" swAng="12807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D0BA41-B469-4D3F-85F3-11D534431E42}">
      <dsp:nvSpPr>
        <dsp:cNvPr id="0" name=""/>
        <dsp:cNvSpPr/>
      </dsp:nvSpPr>
      <dsp:spPr>
        <a:xfrm>
          <a:off x="6618092" y="3561830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ودود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6649983" y="3593721"/>
        <a:ext cx="941291" cy="589515"/>
      </dsp:txXfrm>
    </dsp:sp>
    <dsp:sp modelId="{FB72EF59-E940-4DD5-B41E-2F0E9D8BBCDC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5172859" y="3894713"/>
              </a:moveTo>
              <a:arcTo wR="2719848" hR="2719848" stAng="1535520" swAng="10663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7113E7-24C4-42C9-8356-E919D1ED377F}">
      <dsp:nvSpPr>
        <dsp:cNvPr id="0" name=""/>
        <dsp:cNvSpPr/>
      </dsp:nvSpPr>
      <dsp:spPr>
        <a:xfrm>
          <a:off x="5630049" y="4921754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مهذب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5661940" y="4953645"/>
        <a:ext cx="941291" cy="589515"/>
      </dsp:txXfrm>
    </dsp:sp>
    <dsp:sp modelId="{13F20EC4-DE5A-4755-AAEB-4EA25FDFC6DD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3810307" y="5211528"/>
              </a:moveTo>
              <a:arcTo wR="2719848" hR="2719848" stAng="3981833" swAng="7714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FBAAA-8BF1-497D-A240-676C3FFD7D7D}">
      <dsp:nvSpPr>
        <dsp:cNvPr id="0" name=""/>
        <dsp:cNvSpPr/>
      </dsp:nvSpPr>
      <dsp:spPr>
        <a:xfrm>
          <a:off x="4031363" y="5441199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رفيق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4063254" y="5473090"/>
        <a:ext cx="941291" cy="589515"/>
      </dsp:txXfrm>
    </dsp:sp>
    <dsp:sp modelId="{31A9C607-8078-4EA7-8692-BB72C6DECCA4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2211205" y="5391711"/>
              </a:moveTo>
              <a:arcTo wR="2719848" hR="2719848" stAng="6046706" swAng="7714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B556A-2084-422A-8B08-B464F5F9B66C}">
      <dsp:nvSpPr>
        <dsp:cNvPr id="0" name=""/>
        <dsp:cNvSpPr/>
      </dsp:nvSpPr>
      <dsp:spPr>
        <a:xfrm>
          <a:off x="2432676" y="4921754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مطيع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2464567" y="4953645"/>
        <a:ext cx="941291" cy="589515"/>
      </dsp:txXfrm>
    </dsp:sp>
    <dsp:sp modelId="{02A7A496-3625-499A-8DA3-E3C9D31B0554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742501" y="4587379"/>
              </a:moveTo>
              <a:arcTo wR="2719848" hR="2719848" stAng="8198160" swAng="10663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82885-A3C3-4187-AB62-F8448ED782A1}">
      <dsp:nvSpPr>
        <dsp:cNvPr id="0" name=""/>
        <dsp:cNvSpPr/>
      </dsp:nvSpPr>
      <dsp:spPr>
        <a:xfrm>
          <a:off x="1444634" y="3561830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بشوش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1476525" y="3593721"/>
        <a:ext cx="941291" cy="589515"/>
      </dsp:txXfrm>
    </dsp:sp>
    <dsp:sp modelId="{DFA856BA-D880-45A5-9C10-1D24C90FE769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47054" y="3223583"/>
              </a:moveTo>
              <a:arcTo wR="2719848" hR="2719848" stAng="10159608" swAng="12807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F0195-F18B-4414-A21C-86BB6009807C}">
      <dsp:nvSpPr>
        <dsp:cNvPr id="0" name=""/>
        <dsp:cNvSpPr/>
      </dsp:nvSpPr>
      <dsp:spPr>
        <a:xfrm>
          <a:off x="1444634" y="1880871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مقتصد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1476525" y="1912762"/>
        <a:ext cx="941291" cy="589515"/>
      </dsp:txXfrm>
    </dsp:sp>
    <dsp:sp modelId="{117E88C7-FF0A-47DB-A843-9ECE5B048088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266836" y="1544983"/>
              </a:moveTo>
              <a:arcTo wR="2719848" hR="2719848" stAng="12335520" swAng="106632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985B0F-872D-41BD-8D36-7316846C088F}">
      <dsp:nvSpPr>
        <dsp:cNvPr id="0" name=""/>
        <dsp:cNvSpPr/>
      </dsp:nvSpPr>
      <dsp:spPr>
        <a:xfrm>
          <a:off x="2432676" y="520947"/>
          <a:ext cx="1005073" cy="653297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 dirty="0">
              <a:solidFill>
                <a:srgbClr val="002060"/>
              </a:solidFill>
              <a:latin typeface="Microsoft Uighur" pitchFamily="2" charset="-78"/>
              <a:cs typeface="Microsoft Uighur" pitchFamily="2" charset="-78"/>
            </a:rPr>
            <a:t>طاهر</a:t>
          </a:r>
          <a:endParaRPr lang="en-US" sz="3200" b="1" kern="1200" dirty="0">
            <a:solidFill>
              <a:srgbClr val="002060"/>
            </a:solidFill>
            <a:latin typeface="Microsoft Uighur" pitchFamily="2" charset="-78"/>
            <a:cs typeface="Microsoft Uighur" pitchFamily="2" charset="-78"/>
          </a:endParaRPr>
        </a:p>
      </dsp:txBody>
      <dsp:txXfrm>
        <a:off x="2464567" y="552838"/>
        <a:ext cx="941291" cy="589515"/>
      </dsp:txXfrm>
    </dsp:sp>
    <dsp:sp modelId="{BAF29611-D49B-4AEA-8E86-A1E6544A5664}">
      <dsp:nvSpPr>
        <dsp:cNvPr id="0" name=""/>
        <dsp:cNvSpPr/>
      </dsp:nvSpPr>
      <dsp:spPr>
        <a:xfrm>
          <a:off x="1814051" y="328151"/>
          <a:ext cx="5439696" cy="5439696"/>
        </a:xfrm>
        <a:custGeom>
          <a:avLst/>
          <a:gdLst/>
          <a:ahLst/>
          <a:cxnLst/>
          <a:rect l="0" t="0" r="0" b="0"/>
          <a:pathLst>
            <a:path>
              <a:moveTo>
                <a:pt x="1629388" y="228167"/>
              </a:moveTo>
              <a:arcTo wR="2719848" hR="2719848" stAng="14781833" swAng="7714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6CF5-10B5-4C22-908A-A603834E1F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B5B64-918E-45EB-8ACD-859BD5AE9E1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BC208-EEC9-44D1-BFC8-ECCB1AF4A2B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כותרת, טקסט ופריט אוסף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אוסף תמונות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e-IL" noProof="0"/>
              <a:t>לחץ על הסמל כדי להוסיף תמונה מקוונת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CA4DD-3C8D-4F2B-9027-EC217BBC41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D3803-240E-4E56-8DCC-CED64E72A5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5E295-7418-4E6F-8ADA-8DCA3DB418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CD47-B5FC-4EB9-9AB4-BE49FE2066B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B6C87-2EA5-4937-ADD5-F469FCEFDD9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0272A-B8CB-4014-AC51-116311A38DC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ECBC3-3F16-4A65-9C49-11E8ECE0375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293F9-8554-401F-8991-9362EC10AD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/>
              <a:t>לחץ על הסמל כדי להוסיף תמונה</a:t>
            </a:r>
            <a:endParaRPr lang="en-US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22C26-FA67-41F9-ADEB-59CCBA2F61D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29C2448E-06F2-47D0-A42C-DF110EB97D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dmWEQOsQBaDgSrBResKcSd6irnA3gxqg" TargetMode="External"/><Relationship Id="rId2" Type="http://schemas.openxmlformats.org/officeDocument/2006/relationships/hyperlink" Target="https://www.facebook.com/groups/530549410618719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du.gov.il/noar/minhal/departments/the-arabic-community/Pages/schoolsarabscouts.aspx" TargetMode="External"/><Relationship Id="rId4" Type="http://schemas.openxmlformats.org/officeDocument/2006/relationships/hyperlink" Target="https://drive.google.com/open?id=1E4OFD85r31U0lae6zbmjtfHv6pxFItV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9D79464-4636-44D5-9012-2FC339A3F0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226" r="2405" b="30457"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0CEC3124-515A-44FA-ADC7-F5715F7B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rgbClr val="002060"/>
                </a:solidFill>
              </a:rPr>
              <a:t> التّعلّم عن بُعد – 16/3/2020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46D657B2-456C-46BD-BB16-21E825081F3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2"/>
          <a:stretch/>
        </p:blipFill>
        <p:spPr bwMode="auto">
          <a:xfrm>
            <a:off x="2956242" y="5218067"/>
            <a:ext cx="3231515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id="{0D5EE4E6-0ED3-4804-8D5E-FD42CE4B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</a:rPr>
              <a:t>وشكرا لتعاونكم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1F242335-E3E0-4743-B37E-DC217EF9DF25}"/>
              </a:ext>
            </a:extLst>
          </p:cNvPr>
          <p:cNvSpPr txBox="1">
            <a:spLocks/>
          </p:cNvSpPr>
          <p:nvPr/>
        </p:nvSpPr>
        <p:spPr bwMode="auto">
          <a:xfrm>
            <a:off x="457200" y="449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ar-SA" kern="0" dirty="0">
                <a:solidFill>
                  <a:srgbClr val="002060"/>
                </a:solidFill>
              </a:rPr>
              <a:t>لأي استفسار , يرجى التواصل مع المرشد</a:t>
            </a:r>
          </a:p>
          <a:p>
            <a:r>
              <a:rPr lang="ar-SA" kern="0" dirty="0">
                <a:solidFill>
                  <a:srgbClr val="002060"/>
                </a:solidFill>
              </a:rPr>
              <a:t>إيلي خوري</a:t>
            </a:r>
          </a:p>
          <a:p>
            <a:r>
              <a:rPr lang="en-US" kern="0" dirty="0">
                <a:solidFill>
                  <a:srgbClr val="002060"/>
                </a:solidFill>
              </a:rPr>
              <a:t>052-7000789</a:t>
            </a:r>
          </a:p>
          <a:p>
            <a:r>
              <a:rPr lang="en-US" kern="0" dirty="0">
                <a:solidFill>
                  <a:srgbClr val="002060"/>
                </a:solidFill>
              </a:rPr>
              <a:t>051-5500512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23431D6-3FE7-4FE3-9B41-1D8FF239C2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1681162"/>
            <a:ext cx="109537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0F06805-97ED-4E3C-8B84-C24939E955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2341"/>
            <a:ext cx="1094740" cy="139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03E37B75-7A9D-4687-A827-F0183FA519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48" y="1676400"/>
            <a:ext cx="107124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82B84F10-D548-4F80-A37F-826D884257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162"/>
            <a:ext cx="1056640" cy="1305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461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25353273-B5C3-4781-AA61-2C2307C51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121811"/>
              </p:ext>
            </p:extLst>
          </p:nvPr>
        </p:nvGraphicFramePr>
        <p:xfrm>
          <a:off x="1126581" y="990600"/>
          <a:ext cx="7540625" cy="4038600"/>
        </p:xfrm>
        <a:graphic>
          <a:graphicData uri="http://schemas.openxmlformats.org/drawingml/2006/table">
            <a:tbl>
              <a:tblPr rtl="1" firstRow="1" firstCol="1" bandRow="1">
                <a:tableStyleId>{F5AB1C69-6EDB-4FF4-983F-18BD219EF322}</a:tableStyleId>
              </a:tblPr>
              <a:tblGrid>
                <a:gridCol w="575023">
                  <a:extLst>
                    <a:ext uri="{9D8B030D-6E8A-4147-A177-3AD203B41FA5}">
                      <a16:colId xmlns:a16="http://schemas.microsoft.com/office/drawing/2014/main" val="3938034690"/>
                    </a:ext>
                  </a:extLst>
                </a:gridCol>
                <a:gridCol w="6965602">
                  <a:extLst>
                    <a:ext uri="{9D8B030D-6E8A-4147-A177-3AD203B41FA5}">
                      <a16:colId xmlns:a16="http://schemas.microsoft.com/office/drawing/2014/main" val="1528288750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u="sng" dirty="0">
                          <a:effectLst/>
                          <a:hlinkClick r:id="rId2"/>
                        </a:rPr>
                        <a:t>صفحة كشافة المدارس العربية </a:t>
                      </a:r>
                      <a:r>
                        <a:rPr lang="ar-SA" sz="2400" u="sng" dirty="0" err="1">
                          <a:effectLst/>
                          <a:hlinkClick r:id="rId2"/>
                        </a:rPr>
                        <a:t>باسرائيل</a:t>
                      </a:r>
                      <a:r>
                        <a:rPr lang="ar-SA" sz="2400" u="sng" dirty="0">
                          <a:effectLst/>
                          <a:hlinkClick r:id="rId2"/>
                        </a:rPr>
                        <a:t> بالفيسبوك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8323774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u="sng" dirty="0">
                          <a:effectLst/>
                          <a:hlinkClick r:id="rId3"/>
                        </a:rPr>
                        <a:t>المكتبة الكشفية المحوسبة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9796717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6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u="sng" dirty="0">
                          <a:effectLst/>
                          <a:hlinkClick r:id="rId4"/>
                        </a:rPr>
                        <a:t>كتاب "آفاق كشفية – المرحلة الابتدائية"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9751582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u="sng" dirty="0">
                          <a:effectLst/>
                          <a:hlinkClick r:id="rId5"/>
                        </a:rPr>
                        <a:t>موقع كشافة المدارس العربية – قسم المجتمع والشباب بالمجتمع العربي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2475869"/>
                  </a:ext>
                </a:extLst>
              </a:tr>
            </a:tbl>
          </a:graphicData>
        </a:graphic>
      </p:graphicFrame>
      <p:sp>
        <p:nvSpPr>
          <p:cNvPr id="6" name="כותרת 1">
            <a:extLst>
              <a:ext uri="{FF2B5EF4-FFF2-40B4-BE49-F238E27FC236}">
                <a16:creationId xmlns:a16="http://schemas.microsoft.com/office/drawing/2014/main" id="{248878A9-0C2F-4E69-BA24-380BB689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</a:rPr>
              <a:t>مواد مساعدة وروابط عمليّة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7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C47017-7B50-4E52-A0E2-E6723494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1400"/>
            <a:ext cx="8229600" cy="1143000"/>
          </a:xfrm>
        </p:spPr>
        <p:txBody>
          <a:bodyPr/>
          <a:lstStyle/>
          <a:p>
            <a: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القسم الأوّل </a:t>
            </a:r>
            <a:b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معلومات كشفيّة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4543BB2-6223-48E9-B645-9DD5DCACA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90600"/>
            <a:ext cx="1642872" cy="16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1">
            <a:extLst>
              <a:ext uri="{FF2B5EF4-FFF2-40B4-BE49-F238E27FC236}">
                <a16:creationId xmlns:a16="http://schemas.microsoft.com/office/drawing/2014/main" id="{E036E1C5-2126-4E57-A27E-F168BE1CE9BE}"/>
              </a:ext>
            </a:extLst>
          </p:cNvPr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ar-SA" sz="4000" kern="0" dirty="0">
                <a:solidFill>
                  <a:schemeClr val="bg1"/>
                </a:solidFill>
              </a:rPr>
              <a:t>وعد الكشاف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sp>
        <p:nvSpPr>
          <p:cNvPr id="10" name="מגילה אופקית 3">
            <a:extLst>
              <a:ext uri="{FF2B5EF4-FFF2-40B4-BE49-F238E27FC236}">
                <a16:creationId xmlns:a16="http://schemas.microsoft.com/office/drawing/2014/main" id="{866E7984-591E-4938-AE3B-83DED11B7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838200"/>
            <a:ext cx="8569325" cy="48006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35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24949FA-4110-44A3-B502-9661C9B09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" y="1984375"/>
            <a:ext cx="83534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altLang="en-US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18" charset="-78"/>
              </a:rPr>
              <a:t>”أعد أن أقوم بواجبي نحو الله والأمّة والبلاد, </a:t>
            </a:r>
            <a:br>
              <a:rPr lang="ar-SA" altLang="en-US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18" charset="-78"/>
              </a:rPr>
            </a:br>
            <a:r>
              <a:rPr lang="ar-SA" altLang="en-US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18" charset="-78"/>
              </a:rPr>
              <a:t>وأن اساعد جميع النّاس في جميع الأحوال</a:t>
            </a:r>
            <a:br>
              <a:rPr lang="ar-SA" altLang="en-US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18" charset="-78"/>
              </a:rPr>
            </a:br>
            <a:r>
              <a:rPr lang="ar-SA" altLang="en-US" sz="4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anose="02020603050405020304" pitchFamily="18" charset="-78"/>
              </a:rPr>
              <a:t>وأن اصون قانون الكشّاف وأعمل به“</a:t>
            </a:r>
            <a:endParaRPr lang="en-US" altLang="en-US" sz="48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08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 advAuto="20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3482603257"/>
              </p:ext>
            </p:extLst>
          </p:nvPr>
        </p:nvGraphicFramePr>
        <p:xfrm>
          <a:off x="0" y="685800"/>
          <a:ext cx="9067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 descr="C:\Users\alexandros\Documents\תיק אירגוני - צופים\كشاف حوار\סמלים\4.jpg"/>
          <p:cNvPicPr>
            <a:picLocks noChangeAspect="1" noChangeArrowheads="1"/>
          </p:cNvPicPr>
          <p:nvPr/>
        </p:nvPicPr>
        <p:blipFill>
          <a:blip r:embed="rId7" cstate="print"/>
          <a:srcRect l="23457" t="10701" r="23457" b="12615"/>
          <a:stretch>
            <a:fillRect/>
          </a:stretch>
        </p:blipFill>
        <p:spPr bwMode="auto">
          <a:xfrm>
            <a:off x="2895600" y="2057400"/>
            <a:ext cx="32766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007C5B21-30CA-4C18-BD41-902046D33ADF}"/>
              </a:ext>
            </a:extLst>
          </p:cNvPr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1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ar-SA" sz="4000" kern="0" dirty="0">
                <a:solidFill>
                  <a:schemeClr val="bg1"/>
                </a:solidFill>
              </a:rPr>
              <a:t>قانون الكشاف</a:t>
            </a:r>
            <a:endParaRPr lang="en-US" sz="400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صور كشافه (53)">
            <a:extLst>
              <a:ext uri="{FF2B5EF4-FFF2-40B4-BE49-F238E27FC236}">
                <a16:creationId xmlns:a16="http://schemas.microsoft.com/office/drawing/2014/main" id="{95698DBA-7AC6-4AE3-9AFC-54EB1703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6769100" cy="495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>
            <a:extLst>
              <a:ext uri="{FF2B5EF4-FFF2-40B4-BE49-F238E27FC236}">
                <a16:creationId xmlns:a16="http://schemas.microsoft.com/office/drawing/2014/main" id="{118DEBDB-DD4D-4435-878E-107AF35CE4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-419100"/>
            <a:ext cx="7772400" cy="1676400"/>
          </a:xfrm>
          <a:noFill/>
        </p:spPr>
        <p:txBody>
          <a:bodyPr/>
          <a:lstStyle/>
          <a:p>
            <a:pPr eaLnBrk="1" hangingPunct="1"/>
            <a:r>
              <a:rPr lang="ar-SA" altLang="en-US" b="1" dirty="0">
                <a:solidFill>
                  <a:schemeClr val="bg1"/>
                </a:solidFill>
                <a:cs typeface="Traditional Arabic" panose="02020603050405020304" pitchFamily="18" charset="-78"/>
              </a:rPr>
              <a:t>معاني التحية الكشفية</a:t>
            </a:r>
            <a:endParaRPr lang="en-US" altLang="en-US" b="1" dirty="0">
              <a:solidFill>
                <a:schemeClr val="bg1"/>
              </a:solidFill>
              <a:cs typeface="Traditional Arabic" panose="02020603050405020304" pitchFamily="18" charset="-78"/>
            </a:endParaRPr>
          </a:p>
        </p:txBody>
      </p:sp>
      <p:sp>
        <p:nvSpPr>
          <p:cNvPr id="8197" name="Line 5">
            <a:extLst>
              <a:ext uri="{FF2B5EF4-FFF2-40B4-BE49-F238E27FC236}">
                <a16:creationId xmlns:a16="http://schemas.microsoft.com/office/drawing/2014/main" id="{F17E8FE6-6B1A-4B77-A2B1-974FB4109C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3505200"/>
            <a:ext cx="1676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Oval 6">
            <a:extLst>
              <a:ext uri="{FF2B5EF4-FFF2-40B4-BE49-F238E27FC236}">
                <a16:creationId xmlns:a16="http://schemas.microsoft.com/office/drawing/2014/main" id="{233A5917-4F94-4A21-AE72-A55E81A04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0"/>
            <a:ext cx="2590800" cy="838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العمل بقانون الكشاف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  <p:sp>
        <p:nvSpPr>
          <p:cNvPr id="8199" name="Line 7">
            <a:extLst>
              <a:ext uri="{FF2B5EF4-FFF2-40B4-BE49-F238E27FC236}">
                <a16:creationId xmlns:a16="http://schemas.microsoft.com/office/drawing/2014/main" id="{804CA5A9-B99F-49C6-AEE3-17B2A9DD83B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19400" y="2362200"/>
            <a:ext cx="1524000" cy="3810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66DCDA25-69F6-4044-93EE-B8F0BE267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3276600" cy="1219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مساعدة الناس في </a:t>
            </a:r>
          </a:p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في جميع الظروف والأحوال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  <p:sp>
        <p:nvSpPr>
          <p:cNvPr id="8201" name="Line 9">
            <a:extLst>
              <a:ext uri="{FF2B5EF4-FFF2-40B4-BE49-F238E27FC236}">
                <a16:creationId xmlns:a16="http://schemas.microsoft.com/office/drawing/2014/main" id="{D46CD9F1-DCFE-4CE8-8468-10DC080C8E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3200400"/>
            <a:ext cx="1828800" cy="533400"/>
          </a:xfrm>
          <a:prstGeom prst="line">
            <a:avLst/>
          </a:prstGeom>
          <a:noFill/>
          <a:ln w="444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AB6A035F-34B8-4CE6-BCDC-21C664593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057400"/>
            <a:ext cx="2743200" cy="1828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الواجب نحو الله والوطن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BC32A853-3D4C-493B-9130-FBC672982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4724400"/>
            <a:ext cx="3048000" cy="228600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196132E5-F1E2-4570-BE87-E8A28C9B6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495800"/>
            <a:ext cx="2667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الكبير يعطف على</a:t>
            </a:r>
          </a:p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الصغير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  <p:sp>
        <p:nvSpPr>
          <p:cNvPr id="8205" name="Line 13">
            <a:extLst>
              <a:ext uri="{FF2B5EF4-FFF2-40B4-BE49-F238E27FC236}">
                <a16:creationId xmlns:a16="http://schemas.microsoft.com/office/drawing/2014/main" id="{4B667A91-55F0-41D1-9954-589824F67A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4652963"/>
            <a:ext cx="1125538" cy="223837"/>
          </a:xfrm>
          <a:prstGeom prst="line">
            <a:avLst/>
          </a:prstGeom>
          <a:noFill/>
          <a:ln w="508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Oval 14">
            <a:extLst>
              <a:ext uri="{FF2B5EF4-FFF2-40B4-BE49-F238E27FC236}">
                <a16:creationId xmlns:a16="http://schemas.microsoft.com/office/drawing/2014/main" id="{7E42654F-181A-42A2-8574-D73F6B46B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95800"/>
            <a:ext cx="2438400" cy="990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الصغير يطيع</a:t>
            </a:r>
          </a:p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الكبير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  <p:sp>
        <p:nvSpPr>
          <p:cNvPr id="8207" name="Line 15">
            <a:extLst>
              <a:ext uri="{FF2B5EF4-FFF2-40B4-BE49-F238E27FC236}">
                <a16:creationId xmlns:a16="http://schemas.microsoft.com/office/drawing/2014/main" id="{2EC0B7A9-720C-4157-900C-45F26ED6C4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5029200"/>
            <a:ext cx="457200" cy="838200"/>
          </a:xfrm>
          <a:prstGeom prst="line">
            <a:avLst/>
          </a:prstGeom>
          <a:noFill/>
          <a:ln w="444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Oval 16">
            <a:extLst>
              <a:ext uri="{FF2B5EF4-FFF2-40B4-BE49-F238E27FC236}">
                <a16:creationId xmlns:a16="http://schemas.microsoft.com/office/drawing/2014/main" id="{32913312-0E60-418E-9A39-A72C9218B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715000"/>
            <a:ext cx="2667000" cy="685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ar-SA" altLang="en-US" b="1">
                <a:cs typeface="Traditional Arabic" panose="02020603050405020304" pitchFamily="18" charset="-78"/>
              </a:rPr>
              <a:t>الرابطة الكشفية</a:t>
            </a:r>
            <a:endParaRPr lang="en-US" altLang="en-US" b="1">
              <a:cs typeface="Traditional Arabic" panose="02020603050405020304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8" grpId="0" animBg="1" autoUpdateAnimBg="0"/>
      <p:bldP spid="8200" grpId="0" animBg="1" autoUpdateAnimBg="0"/>
      <p:bldP spid="8202" grpId="0" animBg="1" autoUpdateAnimBg="0"/>
      <p:bldP spid="8204" grpId="0" animBg="1" autoUpdateAnimBg="0"/>
      <p:bldP spid="8206" grpId="0" animBg="1" autoUpdateAnimBg="0"/>
      <p:bldP spid="8208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C47017-7B50-4E52-A0E2-E6723494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029"/>
            <a:ext cx="8229600" cy="1143000"/>
          </a:xfrm>
        </p:spPr>
        <p:txBody>
          <a:bodyPr/>
          <a:lstStyle/>
          <a:p>
            <a: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القسم الثّاني </a:t>
            </a:r>
            <a:b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SA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مهارات عمليّة كشفيّة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391E9C0-6B39-4615-9842-9F638B913C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990600"/>
            <a:ext cx="1642872" cy="16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0180AB-2A4A-4658-8FE4-2E659293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</a:rPr>
              <a:t>المرحلة الأولى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69D4D02-77BF-4623-887D-4B8B5F55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6952" y="1023257"/>
            <a:ext cx="6624048" cy="1567543"/>
          </a:xfrm>
        </p:spPr>
        <p:txBody>
          <a:bodyPr/>
          <a:lstStyle/>
          <a:p>
            <a:pPr marL="0" indent="0" algn="ctr">
              <a:buNone/>
            </a:pPr>
            <a:r>
              <a:rPr lang="ar-SA" dirty="0"/>
              <a:t>عزيزي الطّالب</a:t>
            </a:r>
          </a:p>
          <a:p>
            <a:pPr marL="0" indent="0" algn="ctr">
              <a:buNone/>
            </a:pPr>
            <a:r>
              <a:rPr lang="ar-SA" dirty="0"/>
              <a:t>شاهد الفيديو التّالي لتتعرّف على </a:t>
            </a:r>
          </a:p>
          <a:p>
            <a:pPr marL="0" indent="0" algn="ctr">
              <a:buNone/>
            </a:pPr>
            <a:r>
              <a:rPr lang="ar-S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انواع الحبال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3" name="anwa3 el7ebal">
            <a:hlinkClick r:id="" action="ppaction://media"/>
            <a:extLst>
              <a:ext uri="{FF2B5EF4-FFF2-40B4-BE49-F238E27FC236}">
                <a16:creationId xmlns:a16="http://schemas.microsoft.com/office/drawing/2014/main" id="{343250FC-D647-4468-AC0D-F39946198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6092" y="2894114"/>
            <a:ext cx="5827708" cy="3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0180AB-2A4A-4658-8FE4-2E659293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</a:rPr>
              <a:t>المرحلة الثّانية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מציין מיקום טקסט 3">
            <a:extLst>
              <a:ext uri="{FF2B5EF4-FFF2-40B4-BE49-F238E27FC236}">
                <a16:creationId xmlns:a16="http://schemas.microsoft.com/office/drawing/2014/main" id="{0D42752D-7F8E-466A-90BE-E037FFD2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999" y="838200"/>
            <a:ext cx="8229600" cy="1567543"/>
          </a:xfrm>
        </p:spPr>
        <p:txBody>
          <a:bodyPr/>
          <a:lstStyle/>
          <a:p>
            <a:pPr marL="0" indent="0" algn="ctr">
              <a:buNone/>
            </a:pPr>
            <a:r>
              <a:rPr lang="ar-SA" dirty="0"/>
              <a:t>أما الآن , فلندخل الى عالم العُقَد الكشفية , ولنبدأ </a:t>
            </a:r>
            <a:r>
              <a:rPr lang="ar-SA" dirty="0" err="1"/>
              <a:t>بأبسطها</a:t>
            </a:r>
            <a:endParaRPr lang="ar-SA" dirty="0"/>
          </a:p>
          <a:p>
            <a:pPr marL="0" indent="0" algn="ctr">
              <a:buNone/>
            </a:pPr>
            <a:r>
              <a:rPr lang="ar-SA" dirty="0"/>
              <a:t>شاهد الفيديو التالي لتتعرّف على </a:t>
            </a:r>
          </a:p>
          <a:p>
            <a:pPr marL="0" indent="0" algn="ctr">
              <a:buNone/>
            </a:pPr>
            <a:r>
              <a:rPr lang="ar-SA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عقدة الإبهام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7" name="3okdet elebham">
            <a:hlinkClick r:id="" action="ppaction://media"/>
            <a:extLst>
              <a:ext uri="{FF2B5EF4-FFF2-40B4-BE49-F238E27FC236}">
                <a16:creationId xmlns:a16="http://schemas.microsoft.com/office/drawing/2014/main" id="{E1D42656-5A5B-45F5-BC1E-1353C3BCF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9586" y="2544145"/>
            <a:ext cx="6194425" cy="3484364"/>
          </a:xfrm>
          <a:prstGeom prst="rect">
            <a:avLst/>
          </a:prstGeom>
        </p:spPr>
      </p:pic>
      <p:sp>
        <p:nvSpPr>
          <p:cNvPr id="11" name="מציין מיקום טקסט 3">
            <a:extLst>
              <a:ext uri="{FF2B5EF4-FFF2-40B4-BE49-F238E27FC236}">
                <a16:creationId xmlns:a16="http://schemas.microsoft.com/office/drawing/2014/main" id="{E4A2164C-574D-438A-9E95-4BD9671201C1}"/>
              </a:ext>
            </a:extLst>
          </p:cNvPr>
          <p:cNvSpPr txBox="1">
            <a:spLocks/>
          </p:cNvSpPr>
          <p:nvPr/>
        </p:nvSpPr>
        <p:spPr bwMode="auto">
          <a:xfrm>
            <a:off x="761998" y="6074228"/>
            <a:ext cx="8229600" cy="156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ar-SA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حاول أن تتّبع الخطوات لتصل انت ايضًا الى عقدة الإبهام</a:t>
            </a:r>
            <a:endParaRPr lang="en-US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36140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C78D9C5-6739-464A-AAB5-D4A391EE0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1414178"/>
            <a:ext cx="9144000" cy="5443822"/>
          </a:xfrm>
        </p:spPr>
        <p:txBody>
          <a:bodyPr/>
          <a:lstStyle/>
          <a:p>
            <a:pPr marL="0" indent="0" algn="ctr">
              <a:buNone/>
            </a:pPr>
            <a:r>
              <a:rPr lang="ar-SA" dirty="0"/>
              <a:t>الآن عليك تنفيذ العقدة لوحدك</a:t>
            </a:r>
          </a:p>
          <a:p>
            <a:pPr marL="0" indent="0" algn="ctr">
              <a:buNone/>
            </a:pPr>
            <a:r>
              <a:rPr lang="ar-SA" dirty="0"/>
              <a:t>ومشاركتنا بخبرتك</a:t>
            </a:r>
          </a:p>
          <a:p>
            <a:pPr marL="0" indent="0" algn="ctr">
              <a:buNone/>
            </a:pPr>
            <a:r>
              <a:rPr lang="ar-SA" dirty="0"/>
              <a:t>عبر مقطع مصوّر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ar-SA" dirty="0"/>
              <a:t>وارساله إلى معلّم السريّة</a:t>
            </a:r>
          </a:p>
          <a:p>
            <a:pPr marL="0" indent="0" algn="ctr">
              <a:buNone/>
            </a:pPr>
            <a:endParaRPr lang="ar-SA" dirty="0"/>
          </a:p>
          <a:p>
            <a:pPr marL="0" indent="0" algn="ctr">
              <a:buNone/>
            </a:pPr>
            <a:r>
              <a:rPr lang="ar-SA" dirty="0"/>
              <a:t>وسنقوم بنشره عبر صفحة الفيسبوك الرسمية</a:t>
            </a:r>
          </a:p>
          <a:p>
            <a:pPr marL="0" indent="0" algn="ctr">
              <a:buNone/>
            </a:pPr>
            <a:r>
              <a:rPr lang="ar-SA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F810BE4E-43C7-43BA-8441-F9CC6E67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ar-SA" dirty="0">
                <a:solidFill>
                  <a:schemeClr val="bg1"/>
                </a:solidFill>
              </a:rPr>
              <a:t>المرحلة الثّالثة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963D8EF1-33C1-4FD2-9B3E-0737BEF95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539">
            <a:off x="379864" y="4390770"/>
            <a:ext cx="1563231" cy="1106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39AE820-4746-44AF-A841-37FA5EC15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553">
            <a:off x="6684949" y="2795232"/>
            <a:ext cx="1479956" cy="151328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08933D61-D7CE-4103-B5A4-6130828ED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216">
            <a:off x="2074349" y="1979850"/>
            <a:ext cx="1423986" cy="142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8910212"/>
      </p:ext>
    </p:extLst>
  </p:cSld>
  <p:clrMapOvr>
    <a:masterClrMapping/>
  </p:clrMapOvr>
</p:sld>
</file>

<file path=ppt/theme/theme1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شبلونة - كشاف</Template>
  <TotalTime>179</TotalTime>
  <Words>195</Words>
  <Application>Microsoft Office PowerPoint</Application>
  <PresentationFormat>‫הצגה על המסך (4:3)</PresentationFormat>
  <Paragraphs>58</Paragraphs>
  <Slides>11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6" baseType="lpstr">
      <vt:lpstr>Arial</vt:lpstr>
      <vt:lpstr>Calibri</vt:lpstr>
      <vt:lpstr>Microsoft Uighur</vt:lpstr>
      <vt:lpstr>Times New Roman</vt:lpstr>
      <vt:lpstr>تصميم افتراضي</vt:lpstr>
      <vt:lpstr> التّعلّم عن بُعد – 16/3/2020</vt:lpstr>
      <vt:lpstr>القسم الأوّل  معلومات كشفيّة</vt:lpstr>
      <vt:lpstr>מצגת של PowerPoint‏</vt:lpstr>
      <vt:lpstr>מצגת של PowerPoint‏</vt:lpstr>
      <vt:lpstr>معاني التحية الكشفية</vt:lpstr>
      <vt:lpstr>القسم الثّاني  مهارات عمليّة كشفيّة</vt:lpstr>
      <vt:lpstr>المرحلة الأولى</vt:lpstr>
      <vt:lpstr>المرحلة الثّانية</vt:lpstr>
      <vt:lpstr>المرحلة الثّالثة</vt:lpstr>
      <vt:lpstr>وشكرا لتعاونكم</vt:lpstr>
      <vt:lpstr>مواد مساعدة وروابط عمليّة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ely khoury</dc:creator>
  <cp:lastModifiedBy>ely khoury</cp:lastModifiedBy>
  <cp:revision>21</cp:revision>
  <dcterms:created xsi:type="dcterms:W3CDTF">2020-03-16T08:52:56Z</dcterms:created>
  <dcterms:modified xsi:type="dcterms:W3CDTF">2020-03-16T12:09:00Z</dcterms:modified>
</cp:coreProperties>
</file>